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sldIdLst>
    <p:sldId id="410" r:id="rId2"/>
    <p:sldId id="408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304" r:id="rId25"/>
    <p:sldId id="305" r:id="rId26"/>
    <p:sldId id="381" r:id="rId27"/>
    <p:sldId id="307" r:id="rId28"/>
    <p:sldId id="308" r:id="rId29"/>
    <p:sldId id="309" r:id="rId30"/>
    <p:sldId id="310" r:id="rId31"/>
    <p:sldId id="311" r:id="rId32"/>
    <p:sldId id="312" r:id="rId33"/>
    <p:sldId id="314" r:id="rId34"/>
    <p:sldId id="315" r:id="rId35"/>
    <p:sldId id="342" r:id="rId36"/>
    <p:sldId id="269" r:id="rId37"/>
    <p:sldId id="270" r:id="rId38"/>
    <p:sldId id="271" r:id="rId39"/>
    <p:sldId id="272" r:id="rId40"/>
    <p:sldId id="273" r:id="rId41"/>
    <p:sldId id="274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4" autoAdjust="0"/>
    <p:restoredTop sz="94660"/>
  </p:normalViewPr>
  <p:slideViewPr>
    <p:cSldViewPr>
      <p:cViewPr varScale="1">
        <p:scale>
          <a:sx n="62" d="100"/>
          <a:sy n="62" d="100"/>
        </p:scale>
        <p:origin x="-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C2F06-AA6F-4A5D-A9EF-1DECFD9058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9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111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4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111" TargetMode="Externa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10111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9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9" name="Picture 5" descr="http://www.revelationillustrated.com/gallery2/images/tabernacl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6770"/>
                    </a14:imgEffect>
                    <a14:imgEffect>
                      <a14:saturation sat="256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" y="6784"/>
            <a:ext cx="9140758" cy="68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6213" y="5992238"/>
            <a:ext cx="9160213" cy="865762"/>
          </a:xfrm>
          <a:solidFill>
            <a:schemeClr val="accent6">
              <a:lumMod val="50000"/>
            </a:schemeClr>
          </a:solidFill>
        </p:spPr>
        <p:txBody>
          <a:bodyPr bIns="182880"/>
          <a:lstStyle/>
          <a:p>
            <a:pPr algn="ctr"/>
            <a:r>
              <a:rPr lang="en-US" sz="3600" b="1" dirty="0" smtClean="0"/>
              <a:t>The Tabernacle in the Wilderness pt. 7</a:t>
            </a:r>
          </a:p>
        </p:txBody>
      </p:sp>
    </p:spTree>
    <p:extLst>
      <p:ext uri="{BB962C8B-B14F-4D97-AF65-F5344CB8AC3E}">
        <p14:creationId xmlns:p14="http://schemas.microsoft.com/office/powerpoint/2010/main" val="508946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257800"/>
            <a:ext cx="9144000" cy="160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33399">
                    <a:alpha val="89999"/>
                  </a:srgbClr>
                </a:solidFill>
              </a14:hiddenFill>
            </a:ext>
          </a:extLst>
        </p:spPr>
        <p:txBody>
          <a:bodyPr/>
          <a:lstStyle/>
          <a:p>
            <a:pPr fontAlgn="t">
              <a:buFont typeface="Wingdings" pitchFamily="2" charset="2"/>
              <a:buNone/>
            </a:pPr>
            <a:r>
              <a:rPr lang="en-US" sz="2800" b="1" dirty="0" smtClean="0"/>
              <a:t>“And </a:t>
            </a:r>
            <a:r>
              <a:rPr lang="en-US" sz="2800" b="1" dirty="0"/>
              <a:t>the Lamb’s bride has made herself ready. </a:t>
            </a:r>
            <a:r>
              <a:rPr lang="en-US" sz="2800" b="1" u="sng" dirty="0"/>
              <a:t>Fine linen was given to the bride</a:t>
            </a:r>
            <a:r>
              <a:rPr lang="en-US" sz="2800" b="1" dirty="0"/>
              <a:t> for her to wear. The linen was bright and clean.”</a:t>
            </a:r>
            <a:r>
              <a:rPr lang="en-US" sz="2700" b="1" dirty="0"/>
              <a:t> </a:t>
            </a:r>
            <a:r>
              <a:rPr lang="en-US" sz="1800" dirty="0"/>
              <a:t>Rev. 19:7,8</a:t>
            </a:r>
            <a:r>
              <a:rPr lang="en-US" sz="3200" dirty="0"/>
              <a:t> </a:t>
            </a:r>
          </a:p>
        </p:txBody>
      </p:sp>
      <p:pic>
        <p:nvPicPr>
          <p:cNvPr id="73731" name="Picture 3" descr="22650_317981286319_269736846319_4588056_3504586_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colorTemperature colorTemp="8200"/>
                    </a14:imgEffect>
                    <a14:imgEffect>
                      <a14:saturation sat="188000"/>
                    </a14:imgEffect>
                    <a14:imgEffect>
                      <a14:brightnessContrast bright="2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10"/>
          <a:stretch>
            <a:fillRect/>
          </a:stretch>
        </p:blipFill>
        <p:spPr>
          <a:xfrm>
            <a:off x="457200" y="0"/>
            <a:ext cx="8171204" cy="51816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86124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9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34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800"/>
            <a:ext cx="6705600" cy="4953000"/>
          </a:xfrm>
          <a:prstGeom prst="rect">
            <a:avLst/>
          </a:prstGeom>
        </p:spPr>
      </p:pic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4" y="0"/>
            <a:ext cx="9129156" cy="1066800"/>
          </a:xfrm>
        </p:spPr>
        <p:txBody>
          <a:bodyPr anchor="t" anchorCtr="0"/>
          <a:lstStyle/>
          <a:p>
            <a:r>
              <a:rPr lang="en-US" sz="4000" dirty="0" smtClean="0"/>
              <a:t>Today we are going to look at the </a:t>
            </a:r>
            <a:r>
              <a:rPr lang="en-US" sz="4000" dirty="0"/>
              <a:t>tent </a:t>
            </a:r>
            <a:r>
              <a:rPr lang="en-US" sz="4000" dirty="0" smtClean="0"/>
              <a:t>itself and the first of it’s four coverings.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5715000" cy="4876800"/>
          </a:xfrm>
          <a:solidFill>
            <a:schemeClr val="bg1">
              <a:alpha val="78000"/>
            </a:schemeClr>
          </a:solidFill>
        </p:spPr>
        <p:txBody>
          <a:bodyPr/>
          <a:lstStyle/>
          <a:p>
            <a:pPr marL="0" indent="0">
              <a:spcBef>
                <a:spcPct val="50000"/>
              </a:spcBef>
              <a:buClr>
                <a:srgbClr val="E1BA85"/>
              </a:buCl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God was the first tent maker:</a:t>
            </a:r>
          </a:p>
          <a:p>
            <a:pPr marL="0" indent="0">
              <a:spcBef>
                <a:spcPct val="50000"/>
              </a:spcBef>
              <a:buClr>
                <a:srgbClr val="E1BA85"/>
              </a:buClr>
              <a:buNone/>
            </a:pPr>
            <a:r>
              <a:rPr lang="en-US" sz="2800" dirty="0" smtClean="0"/>
              <a:t>“God </a:t>
            </a:r>
            <a:r>
              <a:rPr lang="en-US" sz="2800" dirty="0"/>
              <a:t>sits on his throne above the circle of the earth, and compared to him, people are like grasshoppers. He stretches out the skies like a piece of cloth and spreads them out like a tent to sit under.” </a:t>
            </a:r>
            <a:r>
              <a:rPr lang="en-US" sz="2000" dirty="0"/>
              <a:t>I</a:t>
            </a:r>
            <a:r>
              <a:rPr lang="en-US" sz="2000" dirty="0" smtClean="0"/>
              <a:t>saiah 40:22</a:t>
            </a:r>
          </a:p>
          <a:p>
            <a:pPr marL="0" indent="0">
              <a:spcBef>
                <a:spcPct val="50000"/>
              </a:spcBef>
              <a:buClr>
                <a:srgbClr val="E1BA85"/>
              </a:buClr>
              <a:buNone/>
            </a:pPr>
            <a:r>
              <a:rPr lang="en-US" sz="2800" dirty="0" smtClean="0"/>
              <a:t>His tent is called the Heavens, and it is wonderful.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769" y="5867400"/>
            <a:ext cx="9122231" cy="9906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600" b="1" dirty="0" smtClean="0"/>
              <a:t>Scientists agree that the universe is best described as a sheet of fabric that wraps around the planets and stars. </a:t>
            </a:r>
          </a:p>
        </p:txBody>
      </p:sp>
    </p:spTree>
    <p:extLst>
      <p:ext uri="{BB962C8B-B14F-4D97-AF65-F5344CB8AC3E}">
        <p14:creationId xmlns:p14="http://schemas.microsoft.com/office/powerpoint/2010/main" val="1632019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38600"/>
          </a:xfrm>
        </p:spPr>
        <p:txBody>
          <a:bodyPr/>
          <a:lstStyle/>
          <a:p>
            <a:pPr marL="0" indent="0">
              <a:spcBef>
                <a:spcPct val="50000"/>
              </a:spcBef>
              <a:buClr>
                <a:srgbClr val="E1BA85"/>
              </a:buClr>
              <a:buNone/>
            </a:pPr>
            <a:r>
              <a:rPr lang="en-US" sz="3200" dirty="0"/>
              <a:t>The Hebrews tent was not as wonderful </a:t>
            </a:r>
            <a:r>
              <a:rPr lang="en-US" sz="3200" dirty="0" smtClean="0"/>
              <a:t>as the Heavens, but </a:t>
            </a:r>
            <a:r>
              <a:rPr lang="en-US" sz="3200" dirty="0"/>
              <a:t>it was pretty special.</a:t>
            </a:r>
          </a:p>
          <a:p>
            <a:pPr marL="0" indent="0">
              <a:spcBef>
                <a:spcPct val="50000"/>
              </a:spcBef>
              <a:buClr>
                <a:srgbClr val="E1BA85"/>
              </a:buClr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Tabernacle was built using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very expensive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materials such as gold, silver, bronze, and special cloth.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colorTemperature colorTemp="11500"/>
                    </a14:imgEffect>
                    <a14:imgEffect>
                      <a14:saturation sat="80000"/>
                    </a14:imgEffect>
                    <a14:imgEffect>
                      <a14:brightnessContrast bright="1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4" t="6351" r="3345" b="4917"/>
          <a:stretch/>
        </p:blipFill>
        <p:spPr>
          <a:xfrm>
            <a:off x="2001794" y="2916195"/>
            <a:ext cx="7142206" cy="39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63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276600" cy="6858000"/>
          </a:xfrm>
        </p:spPr>
        <p:txBody>
          <a:bodyPr lIns="182880"/>
          <a:lstStyle/>
          <a:p>
            <a:pPr marL="0" indent="0">
              <a:spcBef>
                <a:spcPct val="50000"/>
              </a:spcBef>
              <a:buClr>
                <a:srgbClr val="E1BA85"/>
              </a:buClr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gold in the Tabernacle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weighed over a ton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Today,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cost would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 more than a million. </a:t>
            </a:r>
          </a:p>
          <a:p>
            <a:pPr marL="0" indent="0">
              <a:spcBef>
                <a:spcPct val="50000"/>
              </a:spcBef>
              <a:buClr>
                <a:srgbClr val="E1BA85"/>
              </a:buCl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whole structure was mostly wood covered with gold.</a:t>
            </a:r>
            <a:endParaRPr lang="en-GB" sz="3200" b="1" dirty="0"/>
          </a:p>
          <a:p>
            <a:pPr marL="0" indent="0">
              <a:buNone/>
            </a:pPr>
            <a:endParaRPr lang="en-GB" sz="2400" b="1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  <a14:imgEffect>
                      <a14:colorTemperature colorTemp="9800"/>
                    </a14:imgEffect>
                    <a14:imgEffect>
                      <a14:saturation sat="320000"/>
                    </a14:imgEffect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9" t="9133" r="28821" b="11407"/>
          <a:stretch/>
        </p:blipFill>
        <p:spPr>
          <a:xfrm>
            <a:off x="3276600" y="0"/>
            <a:ext cx="5847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59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199"/>
          </a:xfrm>
        </p:spPr>
        <p:txBody>
          <a:bodyPr tIns="182880" anchor="t" anchorCtr="0"/>
          <a:lstStyle/>
          <a:p>
            <a:pPr algn="ctr"/>
            <a:r>
              <a:rPr lang="en-GB" sz="3800" dirty="0"/>
              <a:t>Then, they </a:t>
            </a:r>
            <a:r>
              <a:rPr lang="en-GB" sz="3800" dirty="0" smtClean="0"/>
              <a:t>put </a:t>
            </a:r>
            <a:r>
              <a:rPr lang="en-GB" sz="3800" dirty="0"/>
              <a:t>four coverings over it. 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colorTemperature colorTemp="10300"/>
                    </a14:imgEffect>
                    <a14:imgEffect>
                      <a14:saturation sat="400000"/>
                    </a14:imgEffect>
                    <a14:imgEffect>
                      <a14:brightnessContrast bright="4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69" b="20365"/>
          <a:stretch/>
        </p:blipFill>
        <p:spPr>
          <a:xfrm>
            <a:off x="2028" y="1066800"/>
            <a:ext cx="9139943" cy="57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2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erese\Desktop\Tabernacle Series\Tabernacle PIX\cheru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1000"/>
                    </a14:imgEffect>
                    <a14:imgEffect>
                      <a14:colorTemperature colorTemp="6900"/>
                    </a14:imgEffect>
                    <a14:imgEffect>
                      <a14:saturation sat="3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96"/>
          <a:stretch/>
        </p:blipFill>
        <p:spPr bwMode="auto">
          <a:xfrm>
            <a:off x="-4175" y="1524000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8288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first covering </a:t>
            </a:r>
            <a:r>
              <a:rPr lang="en-GB" sz="2800" dirty="0" smtClean="0"/>
              <a:t>was </a:t>
            </a:r>
            <a:r>
              <a:rPr lang="en-GB" sz="2800" dirty="0"/>
              <a:t>the prettiest </a:t>
            </a:r>
            <a:r>
              <a:rPr lang="en-GB" sz="2800" dirty="0" smtClean="0"/>
              <a:t>&amp; priciest</a:t>
            </a:r>
            <a:r>
              <a:rPr lang="en-GB" sz="2800" dirty="0"/>
              <a:t>. It was made of </a:t>
            </a:r>
            <a:r>
              <a:rPr lang="en-GB" sz="2800" dirty="0" smtClean="0"/>
              <a:t>expensive linen, </a:t>
            </a:r>
            <a:r>
              <a:rPr lang="en-GB" sz="2800" dirty="0"/>
              <a:t>embroidered by skilled artists, and held together by </a:t>
            </a:r>
            <a:r>
              <a:rPr lang="en-GB" sz="2800" dirty="0" smtClean="0"/>
              <a:t>several golden </a:t>
            </a:r>
            <a:r>
              <a:rPr lang="en-GB" sz="2800" dirty="0"/>
              <a:t>clasps. Very fancy!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x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800" b="1" dirty="0" smtClean="0"/>
              <a:t>“Make the tabernacle with 10 curtains of very good material, white, blue, purple and red. Tell a wise worker that he must make pictures of angels in the curtains.” </a:t>
            </a:r>
            <a:r>
              <a:rPr lang="en-US" sz="2000" dirty="0" smtClean="0"/>
              <a:t>Ex. 26:1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14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file5.uf.tistory.com/image/1952A9174BD11FEA78F57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colorTemperature colorTemp="3800"/>
                    </a14:imgEffect>
                    <a14:imgEffect>
                      <a14:saturation sat="400000"/>
                    </a14:imgEffect>
                    <a14:imgEffect>
                      <a14:brightnessContrast bright="1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12645" r="14317" b="29062"/>
          <a:stretch/>
        </p:blipFill>
        <p:spPr bwMode="auto">
          <a:xfrm>
            <a:off x="0" y="1044451"/>
            <a:ext cx="9144000" cy="57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7307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WHITE </a:t>
            </a:r>
            <a:r>
              <a:rPr lang="en-US" dirty="0" smtClean="0"/>
              <a:t>threads remind us of the </a:t>
            </a:r>
            <a:r>
              <a:rPr lang="en-US" dirty="0" err="1" smtClean="0"/>
              <a:t>sinlessness</a:t>
            </a:r>
            <a:r>
              <a:rPr lang="en-US" dirty="0" smtClean="0"/>
              <a:t> and purity of Jesus.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6781800" y="1044451"/>
            <a:ext cx="2362200" cy="577701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>
            <a:noAutofit/>
          </a:bodyPr>
          <a:lstStyle/>
          <a:p>
            <a:r>
              <a:rPr lang="en-US" sz="3200" b="1" dirty="0" smtClean="0"/>
              <a:t>“And </a:t>
            </a:r>
            <a:r>
              <a:rPr lang="en-US" sz="3200" b="1" dirty="0"/>
              <a:t>you know that Jesus came to take away our sins, for there is no sin in him</a:t>
            </a:r>
            <a:r>
              <a:rPr lang="en-US" sz="3600" dirty="0" smtClean="0"/>
              <a:t>.” </a:t>
            </a:r>
          </a:p>
          <a:p>
            <a:pPr algn="r"/>
            <a:r>
              <a:rPr lang="en-US" sz="2000" dirty="0" smtClean="0"/>
              <a:t>1 Jn. 3:5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7109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7307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RED </a:t>
            </a:r>
            <a:r>
              <a:rPr lang="en-US" dirty="0" smtClean="0"/>
              <a:t>threads remind us of our suffering Savior and His </a:t>
            </a:r>
            <a:r>
              <a:rPr lang="en-US" b="1" dirty="0" smtClean="0"/>
              <a:t>BLOOD</a:t>
            </a:r>
            <a:r>
              <a:rPr lang="en-US" dirty="0" smtClean="0"/>
              <a:t> shed as the price of our salvation: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pic>
        <p:nvPicPr>
          <p:cNvPr id="2050" name="Picture 2" descr="http://cfile5.uf.tistory.com/image/1952A9174BD11FEA78F57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colorTemperature colorTemp="3800"/>
                    </a14:imgEffect>
                    <a14:imgEffect>
                      <a14:saturation sat="400000"/>
                    </a14:imgEffect>
                    <a14:imgEffect>
                      <a14:brightnessContrast bright="1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12645" r="14317" b="29062"/>
          <a:stretch/>
        </p:blipFill>
        <p:spPr bwMode="auto">
          <a:xfrm>
            <a:off x="0" y="1044451"/>
            <a:ext cx="9144000" cy="57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28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3886200" cy="6858000"/>
          </a:xfrm>
        </p:spPr>
        <p:txBody>
          <a:bodyPr lIns="182880"/>
          <a:lstStyle/>
          <a:p>
            <a:pPr marL="0" indent="0">
              <a:buNone/>
            </a:pPr>
            <a:r>
              <a:rPr lang="en-US" dirty="0"/>
              <a:t>“He suffered the things we should have suffered. He took on himself the pain that should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have </a:t>
            </a:r>
            <a:r>
              <a:rPr lang="en-US" dirty="0"/>
              <a:t>been ours… 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dirty="0"/>
              <a:t>was crushed because we had done what was </a:t>
            </a:r>
            <a:r>
              <a:rPr lang="en-US" dirty="0" smtClean="0"/>
              <a:t>evil.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dirty="0"/>
              <a:t>was punished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make us whole </a:t>
            </a:r>
            <a:r>
              <a:rPr lang="en-US" dirty="0" smtClean="0"/>
              <a:t>again” </a:t>
            </a:r>
            <a:r>
              <a:rPr lang="en-US" sz="2000" dirty="0" smtClean="0"/>
              <a:t>Is 53:4- </a:t>
            </a:r>
            <a:r>
              <a:rPr lang="en-US" sz="2000" dirty="0"/>
              <a:t>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colorTemperature colorTemp="11500"/>
                    </a14:imgEffect>
                    <a14:imgEffect>
                      <a14:saturation sat="164000"/>
                    </a14:imgEffect>
                    <a14:imgEffect>
                      <a14:brightnessContrast bright="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0"/>
            <a:ext cx="5410200" cy="4572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33800" y="4572000"/>
            <a:ext cx="54101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“He paid for you with the precious lifeblood of Christ, the sinless, spotless Lamb of God.” </a:t>
            </a:r>
            <a:r>
              <a:rPr lang="en-US" sz="2000" dirty="0"/>
              <a:t>I </a:t>
            </a:r>
            <a:r>
              <a:rPr lang="en-US" sz="2000" dirty="0" smtClean="0"/>
              <a:t>Pet. </a:t>
            </a:r>
            <a:r>
              <a:rPr lang="en-US" sz="2000" dirty="0"/>
              <a:t>1: 19</a:t>
            </a:r>
          </a:p>
        </p:txBody>
      </p:sp>
    </p:spTree>
    <p:extLst>
      <p:ext uri="{BB962C8B-B14F-4D97-AF65-F5344CB8AC3E}">
        <p14:creationId xmlns:p14="http://schemas.microsoft.com/office/powerpoint/2010/main" val="1240535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file5.uf.tistory.com/image/1952A9174BD11FEA78F57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colorTemperature colorTemp="3800"/>
                    </a14:imgEffect>
                    <a14:imgEffect>
                      <a14:saturation sat="400000"/>
                    </a14:imgEffect>
                    <a14:imgEffect>
                      <a14:brightnessContrast bright="1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12645" r="14317" b="29062"/>
          <a:stretch/>
        </p:blipFill>
        <p:spPr bwMode="auto">
          <a:xfrm>
            <a:off x="0" y="1600200"/>
            <a:ext cx="9144000" cy="52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5240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PURPLE</a:t>
            </a:r>
            <a:r>
              <a:rPr lang="en-US" dirty="0" smtClean="0"/>
              <a:t> was the color worn by kings. The soldiers used a purple robe to make fun of Jesus for Calling Himself a King. </a:t>
            </a:r>
          </a:p>
        </p:txBody>
      </p:sp>
    </p:spTree>
    <p:extLst>
      <p:ext uri="{BB962C8B-B14F-4D97-AF65-F5344CB8AC3E}">
        <p14:creationId xmlns:p14="http://schemas.microsoft.com/office/powerpoint/2010/main" val="4190918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p=10111</a:t>
            </a:r>
            <a:r>
              <a:rPr lang="en-US" sz="2000" b="1" u="sng" dirty="0" smtClean="0"/>
              <a:t> 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zap2it.com/images/movie-82489/the-gospel-of-john-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colorTemperature colorTemp="5700"/>
                    </a14:imgEffect>
                    <a14:imgEffect>
                      <a14:saturation sat="172000"/>
                    </a14:imgEffect>
                    <a14:imgEffect>
                      <a14:brightnessContrast bright="12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814"/>
          <a:stretch/>
        </p:blipFill>
        <p:spPr bwMode="auto">
          <a:xfrm>
            <a:off x="2819399" y="685800"/>
            <a:ext cx="6309987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4953000" cy="6858000"/>
          </a:xfrm>
        </p:spPr>
        <p:txBody>
          <a:bodyPr lIns="182880"/>
          <a:lstStyle/>
          <a:p>
            <a:pPr marL="0" indent="0">
              <a:buNone/>
            </a:pPr>
            <a:r>
              <a:rPr lang="en-US" sz="3200" b="1" dirty="0"/>
              <a:t>“The soldiers put a purple robe on Jesus. Then they twisted thorns together to make a crown. They placed it on his head.” </a:t>
            </a:r>
            <a:r>
              <a:rPr lang="en-US" sz="2000" dirty="0"/>
              <a:t>Mark 15:17 </a:t>
            </a:r>
          </a:p>
          <a:p>
            <a:pPr marL="0" indent="0">
              <a:buNone/>
            </a:pPr>
            <a:r>
              <a:rPr lang="en-US" sz="3200" b="1" dirty="0" smtClean="0"/>
              <a:t>“After </a:t>
            </a:r>
            <a:r>
              <a:rPr lang="en-US" sz="3200" b="1" dirty="0"/>
              <a:t>they had made fun of him, they took off the purple robe. They put his own clothes back on him. Then they led him out to nail him to a cross</a:t>
            </a:r>
            <a:r>
              <a:rPr lang="en-US" sz="3200" b="1" dirty="0" smtClean="0"/>
              <a:t>.” </a:t>
            </a:r>
            <a:r>
              <a:rPr lang="en-US" sz="2000" dirty="0"/>
              <a:t>Mark 15:20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0611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3476" y="-1"/>
            <a:ext cx="5420524" cy="6857999"/>
          </a:xfrm>
        </p:spPr>
        <p:txBody>
          <a:bodyPr lIns="182880"/>
          <a:lstStyle/>
          <a:p>
            <a:pPr marL="0" indent="0">
              <a:buNone/>
            </a:pPr>
            <a:r>
              <a:rPr lang="en-US" sz="4100" dirty="0"/>
              <a:t>But Jesus is a King, in fact He is the </a:t>
            </a:r>
            <a:r>
              <a:rPr lang="en-US" sz="4100" dirty="0" smtClean="0"/>
              <a:t>“King </a:t>
            </a:r>
            <a:r>
              <a:rPr lang="en-US" sz="4100" dirty="0"/>
              <a:t>of </a:t>
            </a:r>
            <a:r>
              <a:rPr lang="en-US" sz="4100" dirty="0" smtClean="0"/>
              <a:t>Kings.”</a:t>
            </a:r>
          </a:p>
          <a:p>
            <a:pPr marL="0" indent="0">
              <a:buNone/>
            </a:pPr>
            <a:r>
              <a:rPr lang="en-US" sz="4100" dirty="0" smtClean="0"/>
              <a:t>Listen </a:t>
            </a:r>
            <a:r>
              <a:rPr lang="en-US" sz="4100" dirty="0"/>
              <a:t>to this vision of Jesus in Heaven:</a:t>
            </a:r>
          </a:p>
          <a:p>
            <a:pPr marL="0" indent="0">
              <a:buNone/>
            </a:pPr>
            <a:r>
              <a:rPr lang="en-US" sz="4100" dirty="0"/>
              <a:t>“And on his robe and on his leg is a name, KING OF KINGS, AND LORD OF LORDS</a:t>
            </a:r>
            <a:r>
              <a:rPr lang="en-US" sz="4100" dirty="0" smtClean="0"/>
              <a:t>.” </a:t>
            </a:r>
            <a:r>
              <a:rPr lang="en-US" sz="2000" dirty="0" smtClean="0"/>
              <a:t>Rev</a:t>
            </a:r>
            <a:r>
              <a:rPr lang="en-US" sz="2000" dirty="0"/>
              <a:t>. 19:16</a:t>
            </a:r>
          </a:p>
          <a:p>
            <a:endParaRPr lang="en-US" dirty="0"/>
          </a:p>
        </p:txBody>
      </p:sp>
      <p:pic>
        <p:nvPicPr>
          <p:cNvPr id="5122" name="Picture 2" descr="http://images.fineartamerica.com/images-medium-large/king-of-kings-carole-powe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colorTemperature colorTemp="6200"/>
                    </a14:imgEffect>
                    <a14:imgEffect>
                      <a14:saturation sat="292000"/>
                    </a14:imgEffect>
                    <a14:imgEffect>
                      <a14:brightnessContrast bright="2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62" r="15236"/>
          <a:stretch/>
        </p:blipFill>
        <p:spPr bwMode="auto">
          <a:xfrm>
            <a:off x="-1" y="18788"/>
            <a:ext cx="3723477" cy="683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69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727.photobucket.com/albums/ww278/palomasilveira/IMAGENSBIBLICAS2/21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colorTemperature colorTemp="8800"/>
                    </a14:imgEffect>
                    <a14:imgEffect>
                      <a14:saturation sat="152000"/>
                    </a14:imgEffect>
                    <a14:imgEffect>
                      <a14:brightnessContrast bright="-4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0" y="1"/>
            <a:ext cx="4378890" cy="68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0"/>
            <a:ext cx="4800600" cy="6858000"/>
          </a:xfrm>
        </p:spPr>
        <p:txBody>
          <a:bodyPr lIns="182880"/>
          <a:lstStyle/>
          <a:p>
            <a:pPr marL="0" indent="0">
              <a:buNone/>
            </a:pPr>
            <a:r>
              <a:rPr lang="en-US" b="1" dirty="0" smtClean="0"/>
              <a:t>BLUE</a:t>
            </a:r>
            <a:r>
              <a:rPr lang="en-US" dirty="0" smtClean="0"/>
              <a:t> is the color of the heavens. The Hebrews tent was beautiful, but it was just a copy of the true tabernacle in Heaven.</a:t>
            </a:r>
          </a:p>
          <a:p>
            <a:pPr marL="0" indent="0">
              <a:buNone/>
            </a:pPr>
            <a:r>
              <a:rPr lang="en-US" dirty="0"/>
              <a:t>“Christ did not enter a sacred tent made by people. That tent was only a copy of the true one. He entered heaven itself. He did it to stand in front of God for us. He is there right </a:t>
            </a:r>
            <a:r>
              <a:rPr lang="en-US" dirty="0" smtClean="0"/>
              <a:t>now.” </a:t>
            </a:r>
            <a:r>
              <a:rPr lang="en-US" sz="2400" dirty="0" smtClean="0"/>
              <a:t>Heb. 9:24</a:t>
            </a:r>
          </a:p>
        </p:txBody>
      </p:sp>
    </p:spTree>
    <p:extLst>
      <p:ext uri="{BB962C8B-B14F-4D97-AF65-F5344CB8AC3E}">
        <p14:creationId xmlns:p14="http://schemas.microsoft.com/office/powerpoint/2010/main" val="3902243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Therese\Desktop\Tabernacle Series\Tabernacle PIX\foto%20tabernak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8200"/>
                    </a14:imgEffect>
                    <a14:imgEffect>
                      <a14:saturation sat="184000"/>
                    </a14:imgEffect>
                    <a14:imgEffect>
                      <a14:brightnessContrast bright="8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93"/>
            <a:ext cx="9144000" cy="64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/>
              <a:t>Next, we will look at the other </a:t>
            </a:r>
            <a:br>
              <a:rPr lang="en-US" dirty="0" smtClean="0"/>
            </a:br>
            <a:r>
              <a:rPr lang="en-US" dirty="0" smtClean="0"/>
              <a:t>three coverings.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0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93987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0" y="0"/>
            <a:ext cx="9121239" cy="685800"/>
          </a:xfrm>
        </p:spPr>
        <p:txBody>
          <a:bodyPr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5" name="Picture 4" descr="godwith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67" b="12133"/>
          <a:stretch/>
        </p:blipFill>
        <p:spPr bwMode="auto">
          <a:xfrm>
            <a:off x="-17814" y="2057400"/>
            <a:ext cx="9161813" cy="532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God always &amp; only </a:t>
            </a:r>
            <a:r>
              <a:rPr lang="en-US" dirty="0"/>
              <a:t>l</a:t>
            </a:r>
            <a:r>
              <a:rPr lang="en-US" dirty="0" smtClean="0"/>
              <a:t>ongs to be with man.</a:t>
            </a:r>
          </a:p>
          <a:p>
            <a:pPr marL="0" indent="0" algn="ctr">
              <a:buNone/>
            </a:pPr>
            <a:r>
              <a:rPr lang="en-US" dirty="0" smtClean="0"/>
              <a:t>All He ever does is seek to make this happen.</a:t>
            </a:r>
          </a:p>
          <a:p>
            <a:pPr marL="0" indent="0" algn="ctr">
              <a:buNone/>
            </a:pPr>
            <a:r>
              <a:rPr lang="en-US" dirty="0" smtClean="0"/>
              <a:t>It is the only thing He cares about!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54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p=10111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2" name="Picture 4" descr="tabernac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6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3124200" cy="6858000"/>
          </a:xfrm>
          <a:solidFill>
            <a:schemeClr val="bg1">
              <a:alpha val="73000"/>
            </a:schemeClr>
          </a:solidFill>
        </p:spPr>
        <p:txBody>
          <a:bodyPr lIns="182880" tIns="91440"/>
          <a:lstStyle/>
          <a:p>
            <a:pPr marL="0" indent="0">
              <a:buNone/>
            </a:pPr>
            <a:r>
              <a:rPr lang="en-US" sz="3600" b="1" dirty="0" smtClean="0"/>
              <a:t>The bible is one story… It is the story of God trying to make a way where He can dwell with men.</a:t>
            </a:r>
          </a:p>
          <a:p>
            <a:pPr marL="0" indent="0">
              <a:buNone/>
            </a:pPr>
            <a:r>
              <a:rPr lang="en-US" sz="3600" b="1" dirty="0" smtClean="0"/>
              <a:t>From Exodus to Revelation</a:t>
            </a:r>
          </a:p>
        </p:txBody>
      </p:sp>
    </p:spTree>
    <p:extLst>
      <p:ext uri="{BB962C8B-B14F-4D97-AF65-F5344CB8AC3E}">
        <p14:creationId xmlns:p14="http://schemas.microsoft.com/office/powerpoint/2010/main" val="1866193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</a:t>
            </a:r>
            <a:r>
              <a:rPr lang="en-US" sz="2000" b="1" u="sng" dirty="0" smtClean="0">
                <a:hlinkClick r:id="rId5"/>
              </a:rPr>
              <a:t>/?10111</a:t>
            </a:r>
            <a:r>
              <a:rPr lang="en-US" sz="2000" b="1" u="sng" dirty="0" smtClean="0"/>
              <a:t> </a:t>
            </a:r>
            <a:endParaRPr lang="en-US" sz="2000" dirty="0"/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457200"/>
            <a:ext cx="9144000" cy="1828799"/>
          </a:xfrm>
        </p:spPr>
        <p:txBody>
          <a:bodyPr/>
          <a:lstStyle/>
          <a:p>
            <a:pPr algn="ctr"/>
            <a:r>
              <a:rPr lang="en-US" sz="4400" b="1" dirty="0" smtClean="0"/>
              <a:t>The Tabernacle is actually God’s blueprint of His gospel plan.</a:t>
            </a:r>
          </a:p>
        </p:txBody>
      </p:sp>
      <p:pic>
        <p:nvPicPr>
          <p:cNvPr id="194563" name="Picture 3" descr="blueprin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214" y="1371600"/>
            <a:ext cx="4207214" cy="5486400"/>
          </a:xfrm>
          <a:noFill/>
        </p:spPr>
      </p:pic>
      <p:pic>
        <p:nvPicPr>
          <p:cNvPr id="194564" name="Picture 4" descr="mishkanfurnishings2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4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6330" y="1371600"/>
            <a:ext cx="4933351" cy="5486400"/>
          </a:xfrm>
        </p:spPr>
      </p:pic>
    </p:spTree>
    <p:extLst>
      <p:ext uri="{BB962C8B-B14F-4D97-AF65-F5344CB8AC3E}">
        <p14:creationId xmlns:p14="http://schemas.microsoft.com/office/powerpoint/2010/main" val="3037021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7-1_pointed-to-chr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5100"/>
                    </a14:imgEffect>
                    <a14:imgEffect>
                      <a14:brightnessContrast bright="22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700"/>
            <a:ext cx="7467600" cy="6845300"/>
          </a:xfrm>
          <a:noFill/>
          <a:ln/>
        </p:spPr>
      </p:pic>
      <p:sp>
        <p:nvSpPr>
          <p:cNvPr id="2" name="Rectangle 1"/>
          <p:cNvSpPr/>
          <p:nvPr/>
        </p:nvSpPr>
        <p:spPr>
          <a:xfrm>
            <a:off x="0" y="0"/>
            <a:ext cx="2743200" cy="31241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sz="3200" b="1" dirty="0"/>
              <a:t>Everything About the Tabernacle Points to </a:t>
            </a:r>
            <a:r>
              <a:rPr lang="en-US" sz="3200" b="1" dirty="0" smtClean="0"/>
              <a:t>Jesus.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66515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800px-Holman_The_Tabernacle_in_the_Wildern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11100"/>
                    </a14:imgEffect>
                    <a14:imgEffect>
                      <a14:saturation sat="152000"/>
                    </a14:imgEffect>
                    <a14:imgEffect>
                      <a14:brightnessContrast bright="2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0"/>
          <a:stretch>
            <a:fillRect/>
          </a:stretch>
        </p:blipFill>
        <p:spPr>
          <a:xfrm>
            <a:off x="1139825" y="0"/>
            <a:ext cx="8004175" cy="6858000"/>
          </a:xfrm>
          <a:noFill/>
          <a:ln/>
        </p:spPr>
      </p:pic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57400" cy="6858000"/>
          </a:xfrm>
          <a:solidFill>
            <a:schemeClr val="bg1"/>
          </a:solidFill>
        </p:spPr>
        <p:txBody>
          <a:bodyPr anchor="t" anchorCtr="0"/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It </a:t>
            </a:r>
            <a:r>
              <a:rPr lang="en-US" sz="3600" dirty="0"/>
              <a:t>was a tent, made of mere fabric, yet it was full of the glory of God!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55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9" name="Picture 3" descr="john1_14-spiritbecomesflesh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colorTemperature colorTemp="10700"/>
                    </a14:imgEffect>
                    <a14:imgEffect>
                      <a14:saturation sat="27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191000" cy="4343400"/>
          </a:xfrm>
          <a:solidFill>
            <a:schemeClr val="bg1"/>
          </a:solidFill>
          <a:ln w="38100" cap="flat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lIns="274320"/>
          <a:lstStyle/>
          <a:p>
            <a:pPr marL="0" indent="0">
              <a:buNone/>
            </a:pPr>
            <a:r>
              <a:rPr lang="en-US" b="1" dirty="0"/>
              <a:t>His Body was His Tent – He Wanted to Live with </a:t>
            </a:r>
            <a:r>
              <a:rPr lang="en-US" b="1" dirty="0" smtClean="0"/>
              <a:t>Us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b="1" dirty="0"/>
              <a:t>Human Flesh is Very Fragile Tent Material – It </a:t>
            </a:r>
            <a:r>
              <a:rPr lang="en-US" b="1" dirty="0" smtClean="0"/>
              <a:t>Can </a:t>
            </a:r>
            <a:r>
              <a:rPr lang="en-US" b="1" dirty="0"/>
              <a:t>Feel Pain – It </a:t>
            </a:r>
            <a:r>
              <a:rPr lang="en-US" b="1" dirty="0" smtClean="0"/>
              <a:t>Can </a:t>
            </a:r>
            <a:r>
              <a:rPr lang="en-US" b="1" dirty="0"/>
              <a:t>be Broken</a:t>
            </a:r>
          </a:p>
        </p:txBody>
      </p:sp>
    </p:spTree>
    <p:extLst>
      <p:ext uri="{BB962C8B-B14F-4D97-AF65-F5344CB8AC3E}">
        <p14:creationId xmlns:p14="http://schemas.microsoft.com/office/powerpoint/2010/main" val="3379153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7-3_tabernacl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colorTemperature colorTemp="11500"/>
                    </a14:imgEffect>
                    <a14:imgEffect>
                      <a14:saturation sat="216000"/>
                    </a14:imgEffect>
                    <a14:imgEffect>
                      <a14:brightnessContrast bright="-10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9750"/>
          </a:xfrm>
          <a:noFill/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16075"/>
          </a:xfrm>
          <a:solidFill>
            <a:srgbClr val="333399"/>
          </a:solidFill>
          <a:ln/>
        </p:spPr>
        <p:txBody>
          <a:bodyPr lIns="182880" bIns="137160"/>
          <a:lstStyle/>
          <a:p>
            <a:r>
              <a:rPr lang="en-US" sz="4000" b="1"/>
              <a:t>The Pure White Linen Fence:</a:t>
            </a:r>
            <a:br>
              <a:rPr lang="en-US" sz="4000" b="1"/>
            </a:br>
            <a:r>
              <a:rPr lang="en-US" sz="3600"/>
              <a:t>This fence formed a pure white barrier around the house of God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038600" cy="4495800"/>
          </a:xfrm>
          <a:solidFill>
            <a:srgbClr val="333399">
              <a:alpha val="94000"/>
            </a:srgbClr>
          </a:solidFill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“Make a courtyard for the Holy Tent… These curtains must be made from fine linen.”</a:t>
            </a:r>
            <a:r>
              <a:rPr lang="en-US" sz="2700" b="1"/>
              <a:t> </a:t>
            </a:r>
          </a:p>
          <a:p>
            <a:pPr algn="r">
              <a:buFont typeface="Wingdings" pitchFamily="2" charset="2"/>
              <a:buNone/>
            </a:pPr>
            <a:r>
              <a:rPr lang="en-US" sz="2000" b="1"/>
              <a:t>Ex. 27:9</a:t>
            </a:r>
          </a:p>
          <a:p>
            <a:pPr>
              <a:buFont typeface="Wingdings" pitchFamily="2" charset="2"/>
              <a:buNone/>
            </a:pPr>
            <a:r>
              <a:rPr lang="en-US" sz="2800" b="1"/>
              <a:t>The white fence kept out the impure Israelites. It kept God’s tent holy.</a:t>
            </a:r>
          </a:p>
        </p:txBody>
      </p:sp>
      <p:pic>
        <p:nvPicPr>
          <p:cNvPr id="71685" name="Picture 5" descr="HolyGod-SinfulM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0173">
            <a:off x="6781800" y="4267200"/>
            <a:ext cx="1276350" cy="19431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455613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1541</Words>
  <Application>Microsoft Office PowerPoint</Application>
  <PresentationFormat>On-screen Show (4:3)</PresentationFormat>
  <Paragraphs>133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Refined</vt:lpstr>
      <vt:lpstr>The Tabernacle in the Wilderness pt. 7</vt:lpstr>
      <vt:lpstr>PowerPoint Presentation</vt:lpstr>
      <vt:lpstr>Review</vt:lpstr>
      <vt:lpstr>PowerPoint Presentation</vt:lpstr>
      <vt:lpstr>The Tabernacle is actually God’s blueprint of His gospel plan.</vt:lpstr>
      <vt:lpstr>PowerPoint Presentation</vt:lpstr>
      <vt:lpstr> It was a tent, made of mere fabric, yet it was full of the glory of God!     </vt:lpstr>
      <vt:lpstr>PowerPoint Presentation</vt:lpstr>
      <vt:lpstr>The Pure White Linen Fence: This fence formed a pure white barrier around the house of God</vt:lpstr>
      <vt:lpstr>PowerPoint Presentation</vt:lpstr>
      <vt:lpstr>Today we are going to look at the tent itself and the first of it’s four coverings.</vt:lpstr>
      <vt:lpstr>PowerPoint Presentation</vt:lpstr>
      <vt:lpstr>PowerPoint Presentation</vt:lpstr>
      <vt:lpstr>Then, they put four coverings over it.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Next, we will look at the other  three coverings.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96</cp:revision>
  <dcterms:created xsi:type="dcterms:W3CDTF">2012-08-28T02:53:07Z</dcterms:created>
  <dcterms:modified xsi:type="dcterms:W3CDTF">2013-02-15T19:16:01Z</dcterms:modified>
</cp:coreProperties>
</file>